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1" r:id="rId4"/>
    <p:sldId id="270" r:id="rId5"/>
    <p:sldId id="265" r:id="rId6"/>
    <p:sldId id="262" r:id="rId7"/>
    <p:sldId id="259" r:id="rId8"/>
    <p:sldId id="263" r:id="rId9"/>
    <p:sldId id="264" r:id="rId10"/>
    <p:sldId id="268" r:id="rId11"/>
    <p:sldId id="266" r:id="rId12"/>
    <p:sldId id="267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5A19B-BEF7-449B-A866-DAF76F22DC7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7680-DD47-4751-BDB4-ABF27F5C6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C7526F-162F-45AC-B4FB-9F6FEC2FD1E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72A5-6F84-4246-8B69-6ED0CC28DFE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80D9-EF64-40C9-A5D6-35405DA0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thno.germes.ru/photo/people/37086ae268892f7371d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33265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Проект «Добрые сердца»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229200"/>
            <a:ext cx="5940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Составила: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ученица 3 класса МКОУ </a:t>
            </a:r>
            <a:r>
              <a:rPr lang="ru-RU" sz="2400" b="1" dirty="0" err="1" smtClean="0">
                <a:solidFill>
                  <a:srgbClr val="00B050"/>
                </a:solidFill>
                <a:latin typeface="Arial Black" pitchFamily="34" charset="0"/>
              </a:rPr>
              <a:t>Мировской</a:t>
            </a: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 СОШ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Гудкова Анастасия</a:t>
            </a:r>
            <a:endParaRPr lang="ru-RU" sz="24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6387" name="Picture 3" descr="http://premiagi.ru/uploads/initiative/m_5bef414c300c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680520" cy="4266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ОТО 15 год\Акция Покормите птиц зимой\DSC0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9960"/>
            <a:ext cx="4544053" cy="3408040"/>
          </a:xfrm>
          <a:prstGeom prst="rect">
            <a:avLst/>
          </a:prstGeom>
          <a:noFill/>
        </p:spPr>
      </p:pic>
      <p:pic>
        <p:nvPicPr>
          <p:cNvPr id="3073" name="Picture 1" descr="G:\фотоконкур птицы зимой\P1020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96870"/>
            <a:ext cx="3960440" cy="2970330"/>
          </a:xfrm>
          <a:prstGeom prst="rect">
            <a:avLst/>
          </a:prstGeom>
          <a:noFill/>
        </p:spPr>
      </p:pic>
      <p:pic>
        <p:nvPicPr>
          <p:cNvPr id="3074" name="Picture 2" descr="G:\фотоконкур птицы зимой\P10203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5" y="3933056"/>
            <a:ext cx="3899925" cy="2924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Участвуем в акции «Покорми птиц зимой»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(декабрь-февраль 2015 г)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ФОТО 15 год\Рождество в школе\DSC02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852144" cy="3639108"/>
          </a:xfrm>
          <a:prstGeom prst="rect">
            <a:avLst/>
          </a:prstGeom>
          <a:noFill/>
        </p:spPr>
      </p:pic>
      <p:pic>
        <p:nvPicPr>
          <p:cNvPr id="7171" name="Picture 3" descr="C:\Users\Admin\Desktop\ФОТО 15 год\Рождество в школе\DSC02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819" y="2585864"/>
            <a:ext cx="5696181" cy="4272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1016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Мероприятие на Рождество (январь, 2015г)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ФОТО 15 год\РОЖДЕСТВО 2015г (акция, больница)\DSCN46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08720"/>
            <a:ext cx="5088565" cy="3816424"/>
          </a:xfrm>
          <a:prstGeom prst="rect">
            <a:avLst/>
          </a:prstGeom>
          <a:noFill/>
        </p:spPr>
      </p:pic>
      <p:pic>
        <p:nvPicPr>
          <p:cNvPr id="8195" name="Picture 3" descr="C:\Users\Admin\Desktop\ФОТО 15 год\РОЖДЕСТВО 2015г (акция, больница)\DSCN46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36704" y="3552528"/>
            <a:ext cx="4407296" cy="3305472"/>
          </a:xfrm>
          <a:prstGeom prst="rect">
            <a:avLst/>
          </a:prstGeom>
          <a:noFill/>
        </p:spPr>
      </p:pic>
      <p:pic>
        <p:nvPicPr>
          <p:cNvPr id="8196" name="Picture 4" descr="C:\Users\Admin\Desktop\БЛАГОТВОРИТЕЛЬНОСТЬ\DSCN2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5626" y="3645025"/>
            <a:ext cx="4346374" cy="3212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 Рождество  посещение больных в ЦРБ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(январь, 2015)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ертификаты\Грамота Королева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36104"/>
            <a:ext cx="4304685" cy="5921896"/>
          </a:xfrm>
          <a:prstGeom prst="rect">
            <a:avLst/>
          </a:prstGeom>
          <a:noFill/>
        </p:spPr>
      </p:pic>
      <p:pic>
        <p:nvPicPr>
          <p:cNvPr id="1027" name="Picture 3" descr="C:\Users\Admin\Desktop\Сертификаты\Грамота Подшибякиной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3870" y="1052736"/>
            <a:ext cx="4220129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Это грамоты нашим учителям , а у учеников грамот не перечислить!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ихи о добре, доброте для младших 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vedic-culture.in.ua/images/site/family-and-spirituality/parenting/638-02-proper-parenting-is-kind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6988" y="357188"/>
            <a:ext cx="4067176" cy="51847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«Милосердие – сердоболие, сочувствие, любовь на деле, готовность делать добро всякому, милостливость, мягкосердость».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90114" name="Picture 7" descr="Картинка 4 из 94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3375"/>
            <a:ext cx="45180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87850" y="5949950"/>
            <a:ext cx="45180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(из толкового словаря </a:t>
            </a:r>
            <a:r>
              <a:rPr lang="ru-RU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В.И.Даля</a:t>
            </a: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Л. Н. Толстой о милосердии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4354645" cy="480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Милосердие состоит не столько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в вещественной помощи, сколько в духовной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поддержке ближнего, то есть в его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не осуждении </a:t>
            </a:r>
            <a:r>
              <a:rPr lang="ru-RU" sz="2800" dirty="0">
                <a:solidFill>
                  <a:srgbClr val="7030A0"/>
                </a:solidFill>
              </a:rPr>
              <a:t>и уважении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 к человеческому достоинству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268760"/>
            <a:ext cx="4318000" cy="5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2966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О 14 г\дом инв весна\P101039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676650"/>
            <a:ext cx="47720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Фото\Мировская СОШ\На  Пасху в доме для престарелы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052736"/>
            <a:ext cx="4716016" cy="3537012"/>
          </a:xfrm>
          <a:prstGeom prst="rect">
            <a:avLst/>
          </a:prstGeom>
          <a:noFill/>
        </p:spPr>
      </p:pic>
      <p:pic>
        <p:nvPicPr>
          <p:cNvPr id="6148" name="Picture 4" descr="D:\Фото\Мировская СОШ\DSCN40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807042"/>
            <a:ext cx="4067944" cy="3050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9137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 доме для престарелых и инвалидов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 Пасху (апрель, 2014г)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 14 г\День Победы\DSCN4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5916149" cy="4437112"/>
          </a:xfrm>
          <a:prstGeom prst="rect">
            <a:avLst/>
          </a:prstGeom>
          <a:noFill/>
        </p:spPr>
      </p:pic>
      <p:pic>
        <p:nvPicPr>
          <p:cNvPr id="2051" name="Picture 3" descr="C:\Users\Admin\Desktop\ФОТО 14 г\День Победы\DSCN41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8672" y="3212976"/>
            <a:ext cx="4695328" cy="3521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 доме для престарелых и инвалидов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 День Победы (май, 2014г)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Admin\Desktop\ФОТО 14 г\1 БЕЛЫЙ ЦВЕТОК\DSCN43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052736"/>
            <a:ext cx="7740352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Участвуем в акции «Белый цветок» (сентябрь 2014 г)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 14 г\день пожилого человека2014\P1010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244075" cy="3933056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14 г\день пожилого человека2014\P1010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672" y="3555504"/>
            <a:ext cx="4403328" cy="3302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24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 доме для престарелых и инвалидов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 День пожилых (октябрь, 2014г)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ФОТО 14 г\ДОМ для престарелых (30.09.14)\DSCN43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17339"/>
            <a:ext cx="7920880" cy="59406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1022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Посещение Казанского храма (октябрь, 2014 г)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157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Л. Н. Толстой о милосердии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2015-02-05T20:12:46Z</dcterms:created>
  <dcterms:modified xsi:type="dcterms:W3CDTF">2015-02-21T17:04:49Z</dcterms:modified>
</cp:coreProperties>
</file>