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9" r:id="rId16"/>
    <p:sldId id="278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Pictures\7wp8b352zn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5487"/>
          <a:stretch>
            <a:fillRect/>
          </a:stretch>
        </p:blipFill>
        <p:spPr bwMode="auto">
          <a:xfrm>
            <a:off x="0" y="0"/>
            <a:ext cx="9144000" cy="6892419"/>
          </a:xfrm>
          <a:prstGeom prst="rect">
            <a:avLst/>
          </a:prstGeom>
          <a:noFill/>
        </p:spPr>
      </p:pic>
      <p:pic>
        <p:nvPicPr>
          <p:cNvPr id="5" name="Picture 2" descr="C:\Users\1\Pictures\imagesми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89040"/>
            <a:ext cx="3473730" cy="259228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11663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Творческий конкурс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«В лучах милосердия».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Номинация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Добровольческий проект.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Направление творческой работы: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Милосердие – основа и опора цивилизованного общества.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Название проекта: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«Мы вместе»!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27584" y="5229200"/>
            <a:ext cx="3610744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Авторы проекта: учащиеся 1-4, 5-9-х классов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МБОУ СОШ №3 г.Салехард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Руководители проекта: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Костюкевич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Е.Ф.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Васильева О.П.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Pictures\7wp8b352zn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5487"/>
          <a:stretch>
            <a:fillRect/>
          </a:stretch>
        </p:blipFill>
        <p:spPr bwMode="auto">
          <a:xfrm>
            <a:off x="0" y="0"/>
            <a:ext cx="9144000" cy="6892419"/>
          </a:xfrm>
          <a:prstGeom prst="rect">
            <a:avLst/>
          </a:prstGeom>
          <a:noFill/>
        </p:spPr>
      </p:pic>
      <p:pic>
        <p:nvPicPr>
          <p:cNvPr id="4" name="Рисунок 3" descr="C:\Users\cab10\Desktop\пироги\20150303_134830.jpg"/>
          <p:cNvPicPr/>
          <p:nvPr/>
        </p:nvPicPr>
        <p:blipFill>
          <a:blip r:embed="rId3" cstate="print"/>
          <a:srcRect l="5772" r="7323" b="2991"/>
          <a:stretch>
            <a:fillRect/>
          </a:stretch>
        </p:blipFill>
        <p:spPr bwMode="auto">
          <a:xfrm rot="19847732">
            <a:off x="3364776" y="3560637"/>
            <a:ext cx="2593959" cy="22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Рисунок 4" descr="C:\Users\cab10\Desktop\пироги\20150303_134258.jpg"/>
          <p:cNvPicPr/>
          <p:nvPr/>
        </p:nvPicPr>
        <p:blipFill>
          <a:blip r:embed="rId4" cstate="print"/>
          <a:srcRect l="16195" t="20446" r="14851" b="14126"/>
          <a:stretch>
            <a:fillRect/>
          </a:stretch>
        </p:blipFill>
        <p:spPr bwMode="auto">
          <a:xfrm>
            <a:off x="683568" y="260648"/>
            <a:ext cx="266429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Рисунок 5" descr="C:\Users\cab10\Desktop\пироги\20150303_134007.jpg"/>
          <p:cNvPicPr/>
          <p:nvPr/>
        </p:nvPicPr>
        <p:blipFill>
          <a:blip r:embed="rId5" cstate="print"/>
          <a:srcRect l="22511" r="3953" b="5740"/>
          <a:stretch>
            <a:fillRect/>
          </a:stretch>
        </p:blipFill>
        <p:spPr bwMode="auto">
          <a:xfrm>
            <a:off x="5868144" y="332656"/>
            <a:ext cx="266429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Pictures\7wp8b352zn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5487"/>
          <a:stretch>
            <a:fillRect/>
          </a:stretch>
        </p:blipFill>
        <p:spPr bwMode="auto">
          <a:xfrm>
            <a:off x="0" y="0"/>
            <a:ext cx="9144000" cy="6892419"/>
          </a:xfrm>
          <a:prstGeom prst="rect">
            <a:avLst/>
          </a:prstGeom>
          <a:noFill/>
        </p:spPr>
      </p:pic>
      <p:pic>
        <p:nvPicPr>
          <p:cNvPr id="4" name="Рисунок 3" descr="C:\Users\cab10\Desktop\пироги\20150303_144644.jpg"/>
          <p:cNvPicPr/>
          <p:nvPr/>
        </p:nvPicPr>
        <p:blipFill>
          <a:blip r:embed="rId3" cstate="print"/>
          <a:srcRect l="6895" t="6624" r="3634"/>
          <a:stretch>
            <a:fillRect/>
          </a:stretch>
        </p:blipFill>
        <p:spPr bwMode="auto">
          <a:xfrm>
            <a:off x="1763688" y="260648"/>
            <a:ext cx="5688632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653136"/>
            <a:ext cx="734481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Поездка 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социальной реабилитации» г.Салехарда.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Pictures\7wp8b352zn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5487"/>
          <a:stretch>
            <a:fillRect/>
          </a:stretch>
        </p:blipFill>
        <p:spPr bwMode="auto">
          <a:xfrm>
            <a:off x="0" y="0"/>
            <a:ext cx="9144000" cy="6892419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1628800"/>
            <a:ext cx="2448272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4. Подготовка и проведение концерта для юных и пожилых посетителей центра социальной реабилитации.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C:\Users\cab10\Desktop\пироги\IMG_8228.JPG"/>
          <p:cNvPicPr/>
          <p:nvPr/>
        </p:nvPicPr>
        <p:blipFill>
          <a:blip r:embed="rId3" cstate="print"/>
          <a:srcRect r="3474" b="13675"/>
          <a:stretch>
            <a:fillRect/>
          </a:stretch>
        </p:blipFill>
        <p:spPr bwMode="auto">
          <a:xfrm>
            <a:off x="3059832" y="476672"/>
            <a:ext cx="38164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Рисунок 5" descr="C:\Users\cab10\Desktop\пироги\IMG_82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573016"/>
            <a:ext cx="3563888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Pictures\7wp8b352zn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5487"/>
          <a:stretch>
            <a:fillRect/>
          </a:stretch>
        </p:blipFill>
        <p:spPr bwMode="auto">
          <a:xfrm>
            <a:off x="0" y="0"/>
            <a:ext cx="9144000" cy="6892419"/>
          </a:xfrm>
          <a:prstGeom prst="rect">
            <a:avLst/>
          </a:prstGeom>
          <a:noFill/>
        </p:spPr>
      </p:pic>
      <p:pic>
        <p:nvPicPr>
          <p:cNvPr id="4" name="Рисунок 3" descr="C:\Users\cab10\Desktop\пироги\IMG_82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48680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Рисунок 4" descr="C:\Users\cab10\Desktop\пироги\IMG_82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284984"/>
            <a:ext cx="370790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1916832"/>
            <a:ext cx="2520280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Проведение игровой программы в «Центре социальной реабилитации»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Pictures\7wp8b352zn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5487"/>
          <a:stretch>
            <a:fillRect/>
          </a:stretch>
        </p:blipFill>
        <p:spPr bwMode="auto">
          <a:xfrm>
            <a:off x="0" y="0"/>
            <a:ext cx="9144000" cy="6892419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2594248" cy="4442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6. Проведение мастер-классов для взрослых посетителей «Центра социальной реабилитации» г.Салехард.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C:\Users\cab10\Desktop\пироги\IMG_82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556792"/>
            <a:ext cx="453650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Pictures\7wp8b352znc.jpg"/>
          <p:cNvPicPr>
            <a:picLocks noChangeAspect="1" noChangeArrowheads="1"/>
          </p:cNvPicPr>
          <p:nvPr/>
        </p:nvPicPr>
        <p:blipFill>
          <a:blip r:embed="rId2" cstate="print"/>
          <a:srcRect t="45487"/>
          <a:stretch>
            <a:fillRect/>
          </a:stretch>
        </p:blipFill>
        <p:spPr bwMode="auto">
          <a:xfrm>
            <a:off x="0" y="0"/>
            <a:ext cx="9144000" cy="6892419"/>
          </a:xfrm>
          <a:prstGeom prst="rect">
            <a:avLst/>
          </a:prstGeom>
          <a:noFill/>
        </p:spPr>
      </p:pic>
      <p:pic>
        <p:nvPicPr>
          <p:cNvPr id="3" name="Рисунок 2" descr="C:\Users\cab10\Desktop\пироги\IMG_8267.JPG"/>
          <p:cNvPicPr/>
          <p:nvPr/>
        </p:nvPicPr>
        <p:blipFill>
          <a:blip r:embed="rId3" cstate="print"/>
          <a:srcRect t="18140"/>
          <a:stretch>
            <a:fillRect/>
          </a:stretch>
        </p:blipFill>
        <p:spPr bwMode="auto">
          <a:xfrm>
            <a:off x="5652120" y="188640"/>
            <a:ext cx="28438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" name="Рисунок 3" descr="C:\Users\cab10\Desktop\пироги\IMG_8271.JPG"/>
          <p:cNvPicPr/>
          <p:nvPr/>
        </p:nvPicPr>
        <p:blipFill>
          <a:blip r:embed="rId4" cstate="print"/>
          <a:srcRect l="1924" t="10470" r="4757"/>
          <a:stretch>
            <a:fillRect/>
          </a:stretch>
        </p:blipFill>
        <p:spPr bwMode="auto">
          <a:xfrm>
            <a:off x="611560" y="188640"/>
            <a:ext cx="33843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Рисунок 4" descr="C:\Users\cab10\Desktop\пироги\IMG_8284.JPG"/>
          <p:cNvPicPr/>
          <p:nvPr/>
        </p:nvPicPr>
        <p:blipFill>
          <a:blip r:embed="rId5" cstate="print"/>
          <a:srcRect t="8120" r="1390" b="2991"/>
          <a:stretch>
            <a:fillRect/>
          </a:stretch>
        </p:blipFill>
        <p:spPr bwMode="auto">
          <a:xfrm>
            <a:off x="2771800" y="321297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Pictures\7wp8b352zn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5487"/>
          <a:stretch>
            <a:fillRect/>
          </a:stretch>
        </p:blipFill>
        <p:spPr bwMode="auto">
          <a:xfrm>
            <a:off x="0" y="0"/>
            <a:ext cx="9144000" cy="6892419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16632"/>
            <a:ext cx="2594248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7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Чаепитие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для взрослых и детей «Центра социальной реабилитации» г.Салехард.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C:\Users\cab10\Desktop\пироги\IMG_82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92696"/>
            <a:ext cx="432048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Рисунок 5" descr="C:\Users\cab10\Desktop\пироги\IMG_8290.JPG"/>
          <p:cNvPicPr/>
          <p:nvPr/>
        </p:nvPicPr>
        <p:blipFill>
          <a:blip r:embed="rId4" cstate="print"/>
          <a:srcRect t="3205" r="3955"/>
          <a:stretch>
            <a:fillRect/>
          </a:stretch>
        </p:blipFill>
        <p:spPr bwMode="auto">
          <a:xfrm>
            <a:off x="755576" y="3284984"/>
            <a:ext cx="38884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Pictures\7wp8b352zn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5487"/>
          <a:stretch>
            <a:fillRect/>
          </a:stretch>
        </p:blipFill>
        <p:spPr bwMode="auto">
          <a:xfrm>
            <a:off x="0" y="0"/>
            <a:ext cx="9144000" cy="6892419"/>
          </a:xfrm>
          <a:prstGeom prst="rect">
            <a:avLst/>
          </a:prstGeom>
          <a:noFill/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539552" y="188640"/>
            <a:ext cx="8003232" cy="5026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Достаточно посмотреть в глаза ребенка-инвалида или пожилого человека,  когда они светятся благодарностью за простое участие,  ощущаешь радость не только у них на лице, но и у себя в душе. И когда в душе зажглась искорка - это и есть своего рода милосердие.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 descr="C:\Users\1\Pictures\imagesми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89040"/>
            <a:ext cx="3473730" cy="259228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Pictures\7wp8b352zn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5487"/>
          <a:stretch>
            <a:fillRect/>
          </a:stretch>
        </p:blipFill>
        <p:spPr bwMode="auto">
          <a:xfrm>
            <a:off x="0" y="0"/>
            <a:ext cx="9144000" cy="6892419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83568" y="476672"/>
            <a:ext cx="7931224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Цели :</a:t>
            </a:r>
            <a:b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 оказание помощи в организации досуга посетителей «Центра социальной реабилитации»;</a:t>
            </a:r>
            <a:b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воспитание толерантности, милосердия по отношению к людям с ограниченными возможностями, пенсионерам;</a:t>
            </a:r>
            <a:b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развитие шефской помощи, реализация творческих способностей учащихся.</a:t>
            </a: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Pictures\7wp8b352zn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5487"/>
          <a:stretch>
            <a:fillRect/>
          </a:stretch>
        </p:blipFill>
        <p:spPr bwMode="auto">
          <a:xfrm>
            <a:off x="0" y="0"/>
            <a:ext cx="9144000" cy="6892419"/>
          </a:xfrm>
          <a:prstGeom prst="rect">
            <a:avLst/>
          </a:prstGeom>
          <a:noFill/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Кто полон милосердия, непременно обладает мужеством.</a:t>
            </a:r>
            <a:b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Конфуций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большом энциклопедическом словаре дано следующее определение слова МИЛОСЕРДИЕ - сострадательная любовь, сердечное участие в жизни немощных и нуждающихся (больных, раненых, престарелых и др.); деятельное проявление милосердия - различного рода помощь, благотворительность и т. п.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Pictures\7wp8b352zn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5487"/>
          <a:stretch>
            <a:fillRect/>
          </a:stretch>
        </p:blipFill>
        <p:spPr bwMode="auto">
          <a:xfrm>
            <a:off x="0" y="0"/>
            <a:ext cx="9144000" cy="6892419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476672"/>
            <a:ext cx="822960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Благотворительность предполагает не просто доброжелательность, но и понимание другого человека, и деятельное участие в его жизни. </a:t>
            </a:r>
            <a:b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Участие в благотворительных акциях – это действенное милосердие, которое  быстрее и легче проникает в душу ребёнка и закрепляется в ней.</a:t>
            </a:r>
            <a:b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Pictures\7wp8b352zn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5487"/>
          <a:stretch>
            <a:fillRect/>
          </a:stretch>
        </p:blipFill>
        <p:spPr bwMode="auto">
          <a:xfrm>
            <a:off x="0" y="0"/>
            <a:ext cx="9144000" cy="6892419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764704"/>
            <a:ext cx="8229600" cy="4464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Рядом с каждым из нас в социуме живут пожилые люди, дети с ограниченными возможностями здоровья, которые нуждаются в поддержке, внимании, помощи. Чуткость и внимательность к тем, кто рядом с нами позволяет понять  чувства другого человека, быть по-настоящему милосердным. Отдавать и нечего не требовать взамен.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Pictures\7wp8b352zn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5487"/>
          <a:stretch>
            <a:fillRect/>
          </a:stretch>
        </p:blipFill>
        <p:spPr bwMode="auto">
          <a:xfrm>
            <a:off x="0" y="0"/>
            <a:ext cx="9144000" cy="6892419"/>
          </a:xfrm>
          <a:prstGeom prst="rect">
            <a:avLst/>
          </a:prstGeom>
          <a:noFill/>
        </p:spPr>
      </p:pic>
      <p:pic>
        <p:nvPicPr>
          <p:cNvPr id="5" name="Picture 2" descr="E:\шко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8"/>
            <a:ext cx="4283968" cy="32129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11560" y="260648"/>
            <a:ext cx="8229600" cy="4464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Проведение акции «Благотворительная ярмарка блинов», с целью оказания  помощи посетителям «Центра социальной реабилитации детей с ограниченными возможностями здоровья и пенсионеров» в муниципальном бюджетном общеобразовательном учреждении «Средняя общеобразовательная школа №3» г. Салехарда стало ежегодной традицией.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Pictures\7wp8b352zn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5487"/>
          <a:stretch>
            <a:fillRect/>
          </a:stretch>
        </p:blipFill>
        <p:spPr bwMode="auto">
          <a:xfrm>
            <a:off x="0" y="0"/>
            <a:ext cx="9144000" cy="68924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764704"/>
            <a:ext cx="8435280" cy="5040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Дети и педагоги активно участвуют в этом мероприятии. 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Каждый старается внести свой посильный вклад. 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вырученные средства приобретаются подарки ветеранам и  продукты. 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Участницы ярмарки пекут сладкие пироги и печенье, которыми затем угощают детей и взрослых в «Центре социальной реабилитации» г.Салехарда.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Pictures\7wp8b352zn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5487"/>
          <a:stretch>
            <a:fillRect/>
          </a:stretch>
        </p:blipFill>
        <p:spPr bwMode="auto">
          <a:xfrm>
            <a:off x="0" y="0"/>
            <a:ext cx="9144000" cy="6892419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Этапы  проекта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«Мы вместе»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476672"/>
            <a:ext cx="3240360" cy="40653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Организация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проведение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благотворительной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ярмарки в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МБОУ СОШ №3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г. Салехарда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C:\Users\cab10\ярмарка блинов фото\P1160891.JPG"/>
          <p:cNvPicPr/>
          <p:nvPr/>
        </p:nvPicPr>
        <p:blipFill>
          <a:blip r:embed="rId3" cstate="print"/>
          <a:srcRect b="13333"/>
          <a:stretch>
            <a:fillRect/>
          </a:stretch>
        </p:blipFill>
        <p:spPr bwMode="auto">
          <a:xfrm>
            <a:off x="3635896" y="1340768"/>
            <a:ext cx="41764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" name="Рисунок 6" descr="C:\Users\cab10\ярмарка блинов фото\P11608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645024"/>
            <a:ext cx="33123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Рисунок 7" descr="C:\Users\cab10\ярмарка блинов фото\P11609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238328"/>
            <a:ext cx="1872208" cy="261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Pictures\7wp8b352zn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5487"/>
          <a:stretch>
            <a:fillRect/>
          </a:stretch>
        </p:blipFill>
        <p:spPr bwMode="auto">
          <a:xfrm>
            <a:off x="0" y="0"/>
            <a:ext cx="9144000" cy="68924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0"/>
            <a:ext cx="250202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Выпечка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пирогов и  печенья из продуктов, купленных на средства заработанные на ярмарке.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C:\Users\cab10\Desktop\пироги\20150303_1339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0648"/>
            <a:ext cx="38884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" name="Рисунок 8" descr="C:\Users\cab10\Desktop\пироги\20150303_1317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573016"/>
            <a:ext cx="295232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Рисунок 9" descr="C:\Users\cab10\Desktop\пироги\20150303_131537.jpg"/>
          <p:cNvPicPr/>
          <p:nvPr/>
        </p:nvPicPr>
        <p:blipFill>
          <a:blip r:embed="rId5" cstate="print"/>
          <a:srcRect l="26934" t="3205" b="13248"/>
          <a:stretch>
            <a:fillRect/>
          </a:stretch>
        </p:blipFill>
        <p:spPr bwMode="auto">
          <a:xfrm>
            <a:off x="5724128" y="3501008"/>
            <a:ext cx="30243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340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8</cp:revision>
  <dcterms:created xsi:type="dcterms:W3CDTF">2015-03-21T11:45:00Z</dcterms:created>
  <dcterms:modified xsi:type="dcterms:W3CDTF">2015-03-21T13:13:29Z</dcterms:modified>
</cp:coreProperties>
</file>