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6" r:id="rId4"/>
    <p:sldId id="267" r:id="rId5"/>
    <p:sldId id="263" r:id="rId6"/>
    <p:sldId id="264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115" autoAdjust="0"/>
  </p:normalViewPr>
  <p:slideViewPr>
    <p:cSldViewPr>
      <p:cViewPr>
        <p:scale>
          <a:sx n="107" d="100"/>
          <a:sy n="107" d="100"/>
        </p:scale>
        <p:origin x="-306" y="9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Ivan.Ivan-ПК\Downloads\фон\1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214414" y="1071546"/>
            <a:ext cx="6740252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b="1" dirty="0" smtClean="0">
                <a:ln w="11430"/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«Поможем детям»</a:t>
            </a:r>
            <a:endParaRPr lang="ru-RU" sz="6000" b="1" dirty="0">
              <a:ln w="11430"/>
              <a:solidFill>
                <a:srgbClr val="FF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44008" y="5229200"/>
            <a:ext cx="449999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Авторы проекта:</a:t>
            </a:r>
            <a:b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Куламетов Альберт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835696" y="0"/>
            <a:ext cx="67687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Кировская </a:t>
            </a:r>
            <a:r>
              <a:rPr lang="ru-RU" sz="2000" b="1" dirty="0" smtClean="0"/>
              <a:t>государственная медицинская </a:t>
            </a:r>
            <a:r>
              <a:rPr lang="ru-RU" sz="2000" b="1" dirty="0" smtClean="0"/>
              <a:t>академия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Ivan.Ivan-ПК\Downloads\фон\1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147" name="Picture 3" descr="C:\Users\Ivan.Ivan-ПК\Desktop\image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214422"/>
            <a:ext cx="8314806" cy="4680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8" name="Picture 4" descr="C:\Users\Ivan.Ivan-ПК\Desktop\1NLb9CkH9h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1571612"/>
            <a:ext cx="8208912" cy="46209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9" name="Picture 5" descr="C:\Users\Ivan.Ivan-ПК\Desktop\RYpFF07Pxq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5786" y="1857364"/>
            <a:ext cx="7808868" cy="4392488"/>
          </a:xfrm>
          <a:prstGeom prst="rect">
            <a:avLst/>
          </a:prstGeom>
          <a:noFill/>
        </p:spPr>
      </p:pic>
      <p:pic>
        <p:nvPicPr>
          <p:cNvPr id="6150" name="Picture 6" descr="C:\Users\Ivan.Ivan-ПК\Desktop\m6eOfTny5kI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00100" y="2071678"/>
            <a:ext cx="7895727" cy="460851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383353" y="297468"/>
            <a:ext cx="59766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n w="11430"/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 </a:t>
            </a:r>
            <a:r>
              <a:rPr lang="ru-RU" sz="2400" b="1" dirty="0" smtClean="0">
                <a:ln w="11430"/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Поездка в Таллицкий противотуберкулезный санаторий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Ivan.Ivan-ПК\Downloads\фон\1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640926" y="214290"/>
            <a:ext cx="77867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n w="11430"/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II </a:t>
            </a:r>
            <a:r>
              <a:rPr lang="ru-RU" sz="2400" b="1" dirty="0" smtClean="0">
                <a:ln w="11430"/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Поездка с новогодней программой совместно с администрацией города </a:t>
            </a:r>
          </a:p>
        </p:txBody>
      </p:sp>
      <p:pic>
        <p:nvPicPr>
          <p:cNvPr id="1026" name="Picture 2" descr="E:\новый год\T8_ywmQf0D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357298"/>
            <a:ext cx="6500858" cy="4750627"/>
          </a:xfrm>
          <a:prstGeom prst="rect">
            <a:avLst/>
          </a:prstGeom>
          <a:noFill/>
        </p:spPr>
      </p:pic>
      <p:pic>
        <p:nvPicPr>
          <p:cNvPr id="1027" name="Picture 3" descr="E:\новый год\HzwT5r6aJg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1571612"/>
            <a:ext cx="6500858" cy="4786346"/>
          </a:xfrm>
          <a:prstGeom prst="rect">
            <a:avLst/>
          </a:prstGeom>
          <a:noFill/>
        </p:spPr>
      </p:pic>
      <p:pic>
        <p:nvPicPr>
          <p:cNvPr id="1028" name="Picture 4" descr="E:\новый год\iWIThfhbE5M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57224" y="1785926"/>
            <a:ext cx="6500858" cy="4714908"/>
          </a:xfrm>
          <a:prstGeom prst="rect">
            <a:avLst/>
          </a:prstGeom>
          <a:noFill/>
        </p:spPr>
      </p:pic>
      <p:pic>
        <p:nvPicPr>
          <p:cNvPr id="1029" name="Picture 5" descr="E:\новый год\or3qGLNim1Q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71538" y="2000240"/>
            <a:ext cx="6500858" cy="4661330"/>
          </a:xfrm>
          <a:prstGeom prst="rect">
            <a:avLst/>
          </a:prstGeom>
          <a:noFill/>
        </p:spPr>
      </p:pic>
      <p:pic>
        <p:nvPicPr>
          <p:cNvPr id="1030" name="Picture 6" descr="E:\новый год\QTwhRUN5uvE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285852" y="2143116"/>
            <a:ext cx="6643734" cy="47148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Ivan.Ivan-ПК\Downloads\фон\1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285720" y="214290"/>
            <a:ext cx="77867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n w="11430"/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III </a:t>
            </a:r>
            <a:r>
              <a:rPr lang="ru-RU" sz="2800" b="1" dirty="0" smtClean="0">
                <a:ln w="11430"/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Поездка проводы масленицы </a:t>
            </a:r>
          </a:p>
        </p:txBody>
      </p:sp>
      <p:pic>
        <p:nvPicPr>
          <p:cNvPr id="2050" name="Picture 2" descr="E:\масленица\FEvBbl7p7o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142984"/>
            <a:ext cx="6643734" cy="4697611"/>
          </a:xfrm>
          <a:prstGeom prst="rect">
            <a:avLst/>
          </a:prstGeom>
          <a:noFill/>
        </p:spPr>
      </p:pic>
      <p:pic>
        <p:nvPicPr>
          <p:cNvPr id="2051" name="Picture 3" descr="E:\масленица\JGuspO6h8ak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1357298"/>
            <a:ext cx="6715172" cy="4661306"/>
          </a:xfrm>
          <a:prstGeom prst="rect">
            <a:avLst/>
          </a:prstGeom>
          <a:noFill/>
        </p:spPr>
      </p:pic>
      <p:pic>
        <p:nvPicPr>
          <p:cNvPr id="2052" name="Picture 4" descr="E:\масленица\LoSRvfxJo5A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348" y="1571612"/>
            <a:ext cx="6715140" cy="4572032"/>
          </a:xfrm>
          <a:prstGeom prst="rect">
            <a:avLst/>
          </a:prstGeom>
          <a:noFill/>
        </p:spPr>
      </p:pic>
      <p:pic>
        <p:nvPicPr>
          <p:cNvPr id="2053" name="Picture 5" descr="E:\масленица\8uIjvSyJz30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28662" y="1785925"/>
            <a:ext cx="6786610" cy="4661329"/>
          </a:xfrm>
          <a:prstGeom prst="rect">
            <a:avLst/>
          </a:prstGeom>
          <a:noFill/>
        </p:spPr>
      </p:pic>
      <p:pic>
        <p:nvPicPr>
          <p:cNvPr id="2054" name="Picture 6" descr="E:\масленица\4oDRpJj72X4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214414" y="1928801"/>
            <a:ext cx="6715172" cy="47684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Ivan.Ivan-ПК\Downloads\фон\1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907704" y="260648"/>
            <a:ext cx="59046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ln w="11430"/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Волонтеры проекта</a:t>
            </a:r>
            <a:endParaRPr lang="ru-RU" sz="4800" b="1" dirty="0">
              <a:ln w="11430"/>
              <a:solidFill>
                <a:srgbClr val="FF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8195" name="Picture 3" descr="C:\Users\Ivan.Ivan-ПК\Desktop\image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000108"/>
            <a:ext cx="8640960" cy="56646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Ivan.Ivan-ПК\Downloads\фон\1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259632" y="260648"/>
            <a:ext cx="66247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ln w="11430"/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Спасибо за внимание!</a:t>
            </a:r>
            <a:endParaRPr lang="ru-RU" sz="4800" b="1" dirty="0">
              <a:ln w="11430"/>
              <a:solidFill>
                <a:srgbClr val="FF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9219" name="Picture 3" descr="C:\Users\Ivan.Ivan-ПК\Desktop\image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52736"/>
            <a:ext cx="9144000" cy="5640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</TotalTime>
  <Words>36</Words>
  <Application>Microsoft Office PowerPoint</Application>
  <PresentationFormat>Экран (4:3)</PresentationFormat>
  <Paragraphs>8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«Помощь детям»</dc:title>
  <dc:creator>Ivan</dc:creator>
  <cp:lastModifiedBy>ОИП</cp:lastModifiedBy>
  <cp:revision>28</cp:revision>
  <dcterms:created xsi:type="dcterms:W3CDTF">2014-11-30T14:35:27Z</dcterms:created>
  <dcterms:modified xsi:type="dcterms:W3CDTF">2015-03-20T08:19:16Z</dcterms:modified>
</cp:coreProperties>
</file>